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315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jp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7" Type="http://schemas.openxmlformats.org/officeDocument/2006/relationships/image" Target="../media/image139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41.jpg"/><Relationship Id="rId7" Type="http://schemas.openxmlformats.org/officeDocument/2006/relationships/image" Target="../media/image145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7" Type="http://schemas.openxmlformats.org/officeDocument/2006/relationships/image" Target="../media/image152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154.jpg"/><Relationship Id="rId7" Type="http://schemas.openxmlformats.org/officeDocument/2006/relationships/image" Target="../media/image158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jpg"/><Relationship Id="rId7" Type="http://schemas.openxmlformats.org/officeDocument/2006/relationships/image" Target="../media/image165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162.jpg"/><Relationship Id="rId9" Type="http://schemas.openxmlformats.org/officeDocument/2006/relationships/image" Target="../media/image16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jpg"/><Relationship Id="rId5" Type="http://schemas.openxmlformats.org/officeDocument/2006/relationships/image" Target="../media/image171.jpg"/><Relationship Id="rId4" Type="http://schemas.openxmlformats.org/officeDocument/2006/relationships/image" Target="../media/image170.jpg"/><Relationship Id="rId9" Type="http://schemas.openxmlformats.org/officeDocument/2006/relationships/image" Target="../media/image17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3" Type="http://schemas.openxmlformats.org/officeDocument/2006/relationships/image" Target="../media/image177.jpg"/><Relationship Id="rId7" Type="http://schemas.openxmlformats.org/officeDocument/2006/relationships/image" Target="../media/image181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jpg"/><Relationship Id="rId5" Type="http://schemas.openxmlformats.org/officeDocument/2006/relationships/image" Target="../media/image179.jp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3" Type="http://schemas.openxmlformats.org/officeDocument/2006/relationships/image" Target="../media/image184.jpg"/><Relationship Id="rId7" Type="http://schemas.openxmlformats.org/officeDocument/2006/relationships/image" Target="../media/image188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jpg"/><Relationship Id="rId5" Type="http://schemas.openxmlformats.org/officeDocument/2006/relationships/image" Target="../media/image186.jpg"/><Relationship Id="rId4" Type="http://schemas.openxmlformats.org/officeDocument/2006/relationships/image" Target="../media/image185.jpg"/><Relationship Id="rId9" Type="http://schemas.openxmlformats.org/officeDocument/2006/relationships/image" Target="../media/image19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jpg"/><Relationship Id="rId5" Type="http://schemas.openxmlformats.org/officeDocument/2006/relationships/image" Target="../media/image194.jpg"/><Relationship Id="rId4" Type="http://schemas.openxmlformats.org/officeDocument/2006/relationships/image" Target="../media/image19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3" Type="http://schemas.openxmlformats.org/officeDocument/2006/relationships/image" Target="../media/image199.jpg"/><Relationship Id="rId7" Type="http://schemas.openxmlformats.org/officeDocument/2006/relationships/image" Target="../media/image203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jpg"/><Relationship Id="rId5" Type="http://schemas.openxmlformats.org/officeDocument/2006/relationships/image" Target="../media/image201.jpg"/><Relationship Id="rId4" Type="http://schemas.openxmlformats.org/officeDocument/2006/relationships/image" Target="../media/image200.jpg"/><Relationship Id="rId9" Type="http://schemas.openxmlformats.org/officeDocument/2006/relationships/image" Target="../media/image20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207.jpg"/><Relationship Id="rId7" Type="http://schemas.openxmlformats.org/officeDocument/2006/relationships/image" Target="../media/image211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jpg"/><Relationship Id="rId5" Type="http://schemas.openxmlformats.org/officeDocument/2006/relationships/image" Target="../media/image209.jpg"/><Relationship Id="rId4" Type="http://schemas.openxmlformats.org/officeDocument/2006/relationships/image" Target="../media/image208.jpg"/><Relationship Id="rId9" Type="http://schemas.openxmlformats.org/officeDocument/2006/relationships/image" Target="../media/image21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g"/><Relationship Id="rId3" Type="http://schemas.openxmlformats.org/officeDocument/2006/relationships/image" Target="../media/image215.jpg"/><Relationship Id="rId7" Type="http://schemas.openxmlformats.org/officeDocument/2006/relationships/image" Target="../media/image219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g"/><Relationship Id="rId5" Type="http://schemas.openxmlformats.org/officeDocument/2006/relationships/image" Target="../media/image217.jpg"/><Relationship Id="rId4" Type="http://schemas.openxmlformats.org/officeDocument/2006/relationships/image" Target="../media/image21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jpg"/><Relationship Id="rId3" Type="http://schemas.openxmlformats.org/officeDocument/2006/relationships/image" Target="../media/image222.jpg"/><Relationship Id="rId7" Type="http://schemas.openxmlformats.org/officeDocument/2006/relationships/image" Target="../media/image226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jpg"/><Relationship Id="rId5" Type="http://schemas.openxmlformats.org/officeDocument/2006/relationships/image" Target="../media/image224.jpg"/><Relationship Id="rId4" Type="http://schemas.openxmlformats.org/officeDocument/2006/relationships/image" Target="../media/image22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jpg"/><Relationship Id="rId7" Type="http://schemas.openxmlformats.org/officeDocument/2006/relationships/image" Target="../media/image233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jpg"/><Relationship Id="rId5" Type="http://schemas.openxmlformats.org/officeDocument/2006/relationships/image" Target="../media/image231.jpg"/><Relationship Id="rId4" Type="http://schemas.openxmlformats.org/officeDocument/2006/relationships/image" Target="../media/image230.jpg"/><Relationship Id="rId9" Type="http://schemas.openxmlformats.org/officeDocument/2006/relationships/image" Target="../media/image23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237.jpg"/><Relationship Id="rId7" Type="http://schemas.openxmlformats.org/officeDocument/2006/relationships/image" Target="../media/image241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238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g"/><Relationship Id="rId3" Type="http://schemas.openxmlformats.org/officeDocument/2006/relationships/image" Target="../media/image244.jpg"/><Relationship Id="rId7" Type="http://schemas.openxmlformats.org/officeDocument/2006/relationships/image" Target="../media/image248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jpg"/><Relationship Id="rId5" Type="http://schemas.openxmlformats.org/officeDocument/2006/relationships/image" Target="../media/image246.jpg"/><Relationship Id="rId4" Type="http://schemas.openxmlformats.org/officeDocument/2006/relationships/image" Target="../media/image24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g"/><Relationship Id="rId3" Type="http://schemas.openxmlformats.org/officeDocument/2006/relationships/image" Target="../media/image251.jpg"/><Relationship Id="rId7" Type="http://schemas.openxmlformats.org/officeDocument/2006/relationships/image" Target="../media/image255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jpg"/><Relationship Id="rId5" Type="http://schemas.openxmlformats.org/officeDocument/2006/relationships/image" Target="../media/image253.jpg"/><Relationship Id="rId4" Type="http://schemas.openxmlformats.org/officeDocument/2006/relationships/image" Target="../media/image252.jpg"/><Relationship Id="rId9" Type="http://schemas.openxmlformats.org/officeDocument/2006/relationships/image" Target="../media/image25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g"/><Relationship Id="rId3" Type="http://schemas.openxmlformats.org/officeDocument/2006/relationships/image" Target="../media/image259.jpg"/><Relationship Id="rId7" Type="http://schemas.openxmlformats.org/officeDocument/2006/relationships/image" Target="../media/image263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I : Best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8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I : Human-Machine Interface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29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7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9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35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I : Robot Mechanism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Changsheng Li, Linsen Xu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5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3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8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7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I : Vision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Dapeng Tian, Zhi Han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3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Ⅱ : Mobile Robots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Hongpeng Wang, Ziwei Zhou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FrB Ⅱ : Human-Machine Interface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Guanglin Li, Ning Lan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3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FrC Ⅱ : Robotic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Wang, Xin Shi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9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4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2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FrD Ⅱ : Learning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Yong He, Shifeng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16, 16:15 - 18:00,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29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9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80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I : Vision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Yunjiang Lou, Yue Ma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8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0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8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0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6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8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I : Advanced Control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Jingshuai Liu, Qiang Qu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9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I : Learning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 Cao, Chunjie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1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1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7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I : Best Paper In Robotics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171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04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I : Robot Mechanism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Jianquan Sun, Jizhuang Fan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8:30 - 10:15,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42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1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9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25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4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SaA Ⅱ : Vision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Chao Wang, Feifei Gu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26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0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88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3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SaB Ⅱ : Advanced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 Chen, Haoyao Chen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5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0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5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1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SaC Ⅱ : Planning and Navigation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Hang Yu, Yizhai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9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SaD Ⅱ : Robotic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Mingjie Dong, Pengyue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17, 10:45 - 12:30, Saturday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256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7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62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76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 : Vision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Lei Wang, Yue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6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 : Robotic Control 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Yajing Shen, Jinke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10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64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17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3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3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1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III : Advanced Control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Miaomiao Wang, Jianxin Pang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234 889 136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2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7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3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56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2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8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SuA IV : Vision 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Qieshi Zhang, Chengzhi Hu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234 889 136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78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8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85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88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4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 : Modelling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Weixin Si, Xiaodong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8:30 - 10:15,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2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0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9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I : Robotics Control Ⅰ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Zhao, Can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5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06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1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7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4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 : Mobile robots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Xiaoqiang Ji, Wei Guo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10:45 - 12:30,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78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III : Wearable robots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Lin Wang, Qingsong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311 159 883 : July 18, 14:00 - 15:45,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14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5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9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0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6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SuB IV : Learning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Cai Chen, Zhengkun Yi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 : 311 159 883 : July 18, 16:15 - 18:00, Sunday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4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2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7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95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 : Vision VI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Yuming Dong, Wanfeng Shang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11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38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 : Robotic Control VI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Ning Ding, Hongliu Yu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2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9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III : Vision VII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Sheng Xu, Zhan Yang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22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2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0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MoA IV : Robotic Control VII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Haojian Lu, Peng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200 149 087 : July 19, 16:15 - 18:00,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4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9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29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49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1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3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 : Advanced Control IV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Ye Wang, Fan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8:30 - 10:15,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8:30~8:45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8:45~9:00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9:00~9:15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9:15~9:30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9:30~9:45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9:45~10:00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6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57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 : Robot Mechanism 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Qiao Hu, Yanlong Tai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10:45 - 12:30,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10:45~11:00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11:00~11:15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11:15~11:30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11:30~11:45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11:45~12:00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12:00~12:15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12:15~12:30</a:t>
            </a:r>
          </a:p>
          <a:p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6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9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8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1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0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4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28.JPG"/>
          <p:cNvPicPr>
            <a:picLocks noGrp="1" noChangeAspect="1"/>
          </p:cNvPicPr>
          <p:nvPr>
            <p:ph type="pic" sz="quarter" idx="29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MoB III : Robotic Control VIII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Huihuan Qian, Huiyun Li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Tencent ID: 944 405 004 : July 19, 14:00 - 15:45, Monday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05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6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3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6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I : Soft robotic system 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Zhi Li, Wu Yinan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14:00 - 15:45,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67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0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9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5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3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3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9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ThA Ⅱ : Best Student Paper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Hong Zhang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0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8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9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6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ThB Ⅱ : Best Paper In Control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Max Q.-H. Meng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Lanting Pavilion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38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1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ThC Ⅱ : Robotic Control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Bo Yang, Rui Wang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1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33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4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54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5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1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2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ThD Ⅱ : Soft robotic system II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Yanding Qin, Lina Hao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Meeting Room 2 : July 15, 16:15 - 18:00, Thursday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16:15~16:30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16:30~16:45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16:45~17:00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17:00~17:15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17:15~17:30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62.JPG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1.JPG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10.JPG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2.JPG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9.JPG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T-8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FrA I : Sensing technology and recognition</a:t>
            </a:r>
          </a:p>
          <a:p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Session Chair : Xin Jiang, Shengcai Duan</a:t>
            </a:r>
          </a:p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Jingya Pavilion : July 16, 14:00 - 15:45, Friday</a:t>
            </a:r>
          </a:p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14:00~14:15</a:t>
            </a:r>
          </a:p>
          <a:p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14:15~14:30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14:30~14:45</a:t>
            </a:r>
          </a:p>
          <a:p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14:45~15:00</a:t>
            </a:r>
          </a:p>
          <a:p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15:00~15:15</a:t>
            </a:r>
          </a:p>
          <a:p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15:15~15:30</a:t>
            </a:r>
          </a:p>
          <a:p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3" name="Picture Placeholder 12" descr="33.JPG"/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5.JPG"/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9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5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43.JPG"/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5.JP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T-9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1454</Words>
  <Application>Microsoft Office PowerPoint</Application>
  <PresentationFormat>A4 纸张(210x297 毫米)</PresentationFormat>
  <Paragraphs>458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2021-06-27T13:37:58Z</dcterms:modified>
  <cp:category/>
</cp:coreProperties>
</file>